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7"/>
  </p:notesMasterIdLst>
  <p:sldIdLst>
    <p:sldId id="256" r:id="rId3"/>
    <p:sldId id="257" r:id="rId4"/>
    <p:sldId id="271" r:id="rId5"/>
    <p:sldId id="276" r:id="rId6"/>
    <p:sldId id="283" r:id="rId7"/>
    <p:sldId id="289" r:id="rId8"/>
    <p:sldId id="285" r:id="rId9"/>
    <p:sldId id="290" r:id="rId10"/>
    <p:sldId id="286" r:id="rId11"/>
    <p:sldId id="291" r:id="rId12"/>
    <p:sldId id="287" r:id="rId13"/>
    <p:sldId id="292" r:id="rId14"/>
    <p:sldId id="288" r:id="rId15"/>
    <p:sldId id="293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6B5"/>
    <a:srgbClr val="C2666D"/>
    <a:srgbClr val="7A98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1" autoAdjust="0"/>
    <p:restoredTop sz="94660"/>
  </p:normalViewPr>
  <p:slideViewPr>
    <p:cSldViewPr>
      <p:cViewPr>
        <p:scale>
          <a:sx n="100" d="100"/>
          <a:sy n="100" d="100"/>
        </p:scale>
        <p:origin x="-1860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ADE3-FC5D-451A-B81C-04C0D46CBB47}" type="datetimeFigureOut">
              <a:rPr lang="en-US" smtClean="0"/>
              <a:t>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A0083-5FD5-4982-ACA8-DA1CF1AF42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0083-5FD5-4982-ACA8-DA1CF1AF4201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E5AEF8D-D062-4532-B508-2D470E67124B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9085951-8A82-464A-90FB-15E7402984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35ADE4-C3FD-471C-A6D7-EFF58EE34C7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B4A743-A32A-40F6-9388-8ED587FD96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FCC684-3D27-4981-8C8A-2C7A0DB97B9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CB2FB1-73B3-4792-9F89-04E690953F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CA66D24-DBFA-4132-B3D6-E60B87FEDE9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919CF3-296B-4442-AE47-ED605AB7DB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B17242-5227-4837-8BD7-2629854675A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5487C-777E-4A42-917C-5E1263E888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F88F2B-F512-414A-9AF8-2013CF8B66EC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E2D745-C6EA-461C-817A-76E20CEB28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29BC9B-D090-4FB7-A116-999DBA271A2A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2D961C-9B20-48F2-AEEB-AB65B1EC7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4AE5E7-E864-4D19-87D3-13F8CE762336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BD726C0-2557-4E31-9F31-FF53738D8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7DAE90-670A-4487-9DE3-F456575C34C3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D76B32-438F-48B5-B9FC-25752A5F4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9280C54-649C-4A9A-BC86-2A16572B090E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4D9D994-19A4-40FF-915F-F75E18165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B726B21-99B1-453E-8888-F6E59E279DF2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0248F7-0A21-404D-8691-42CF4D4D39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E21EB50-2681-4308-AC84-AD99876AAC68}" type="datetimeFigureOut">
              <a:rPr lang="en-US" smtClean="0"/>
              <a:pPr>
                <a:defRPr/>
              </a:pPr>
              <a:t>2/16/2014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B0D9461-D1D3-4540-8B58-54917C66BB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achel\Desktop\CHAPR%20COMMERCIAL.m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747700">
            <a:off x="1738726" y="1710474"/>
            <a:ext cx="6536443" cy="382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698845">
            <a:off x="893054" y="2035623"/>
            <a:ext cx="3686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WHAT IS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9698845">
            <a:off x="4641225" y="1867686"/>
            <a:ext cx="62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6074" t="8858" r="25407" b="4348"/>
          <a:stretch>
            <a:fillRect/>
          </a:stretch>
        </p:blipFill>
        <p:spPr bwMode="auto">
          <a:xfrm>
            <a:off x="5181600" y="1981200"/>
            <a:ext cx="3581400" cy="4539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2222" t="8134" r="22876" b="8206"/>
          <a:stretch>
            <a:fillRect/>
          </a:stretch>
        </p:blipFill>
        <p:spPr bwMode="auto">
          <a:xfrm>
            <a:off x="304800" y="1371600"/>
            <a:ext cx="50673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Website Progress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v0.3 – Updated Case and </a:t>
            </a:r>
            <a:r>
              <a:rPr lang="en-US" dirty="0" smtClean="0"/>
              <a:t>Board</a:t>
            </a:r>
            <a:endParaRPr lang="en-US" dirty="0"/>
          </a:p>
        </p:txBody>
      </p:sp>
      <p:pic>
        <p:nvPicPr>
          <p:cNvPr id="5" name="Picture 4" descr="v0.3 Case &amp; Joystick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4597400" cy="3448050"/>
          </a:xfrm>
          <a:prstGeom prst="rect">
            <a:avLst/>
          </a:prstGeom>
        </p:spPr>
      </p:pic>
      <p:pic>
        <p:nvPicPr>
          <p:cNvPr id="7" name="Picture 6" descr="v0.3 Board.jpg"/>
          <p:cNvPicPr>
            <a:picLocks noChangeAspect="1"/>
          </p:cNvPicPr>
          <p:nvPr/>
        </p:nvPicPr>
        <p:blipFill>
          <a:blip r:embed="rId3" cstate="print"/>
          <a:srcRect l="15000" t="3333" r="23333"/>
          <a:stretch>
            <a:fillRect/>
          </a:stretch>
        </p:blipFill>
        <p:spPr>
          <a:xfrm>
            <a:off x="5562600" y="1905000"/>
            <a:ext cx="3305503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andegrift (7).jpg"/>
          <p:cNvPicPr>
            <a:picLocks noChangeAspect="1"/>
          </p:cNvPicPr>
          <p:nvPr/>
        </p:nvPicPr>
        <p:blipFill>
          <a:blip r:embed="rId2" cstate="print"/>
          <a:srcRect l="1693" t="18924"/>
          <a:stretch>
            <a:fillRect/>
          </a:stretch>
        </p:blipFill>
        <p:spPr>
          <a:xfrm>
            <a:off x="2209800" y="1600200"/>
            <a:ext cx="5662992" cy="3502800"/>
          </a:xfrm>
          <a:prstGeom prst="rect">
            <a:avLst/>
          </a:prstGeom>
        </p:spPr>
      </p:pic>
      <p:pic>
        <p:nvPicPr>
          <p:cNvPr id="4" name="Picture 3" descr="Vandegrift (5).jpg"/>
          <p:cNvPicPr>
            <a:picLocks noChangeAspect="1"/>
          </p:cNvPicPr>
          <p:nvPr/>
        </p:nvPicPr>
        <p:blipFill>
          <a:blip r:embed="rId3" cstate="print"/>
          <a:srcRect l="48040" t="68072" r="40000" b="22222"/>
          <a:stretch>
            <a:fillRect/>
          </a:stretch>
        </p:blipFill>
        <p:spPr>
          <a:xfrm>
            <a:off x="1295400" y="4267200"/>
            <a:ext cx="2754489" cy="1676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Beta Testing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3 Board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15907" r="24746"/>
          <a:stretch>
            <a:fillRect/>
          </a:stretch>
        </p:blipFill>
        <p:spPr>
          <a:xfrm>
            <a:off x="685800" y="1295400"/>
            <a:ext cx="35814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v1.0 – Release </a:t>
            </a:r>
            <a:r>
              <a:rPr lang="en-US" dirty="0" smtClean="0"/>
              <a:t>version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r="58065" b="18566"/>
          <a:stretch>
            <a:fillRect/>
          </a:stretch>
        </p:blipFill>
        <p:spPr bwMode="auto">
          <a:xfrm>
            <a:off x="4495800" y="1676400"/>
            <a:ext cx="4495800" cy="491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6" name="Picture 5" descr="Soldering St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447800"/>
            <a:ext cx="4114800" cy="3086100"/>
          </a:xfrm>
          <a:prstGeom prst="rect">
            <a:avLst/>
          </a:prstGeom>
        </p:spPr>
      </p:pic>
      <p:pic>
        <p:nvPicPr>
          <p:cNvPr id="7" name="Picture 6" descr="Calvin Soldering.jpg"/>
          <p:cNvPicPr>
            <a:picLocks noChangeAspect="1"/>
          </p:cNvPicPr>
          <p:nvPr/>
        </p:nvPicPr>
        <p:blipFill>
          <a:blip r:embed="rId4" cstate="print"/>
          <a:srcRect l="35833" t="40000" r="17500" b="17778"/>
          <a:stretch>
            <a:fillRect/>
          </a:stretch>
        </p:blipFill>
        <p:spPr>
          <a:xfrm>
            <a:off x="4876800" y="3962400"/>
            <a:ext cx="3597443" cy="2441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PR COMMERCIAL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838200"/>
            <a:ext cx="9136063" cy="5138738"/>
          </a:xfr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Content Placeholder 3" descr="v0.3 Case &amp; WF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7857" t="33333" r="21428" b="13964"/>
          <a:stretch>
            <a:fillRect/>
          </a:stretch>
        </p:blipFill>
        <p:spPr>
          <a:xfrm>
            <a:off x="6896100" y="5257800"/>
            <a:ext cx="1755648" cy="1143000"/>
          </a:xfr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Use</a:t>
            </a:r>
            <a:endParaRPr lang="en-US" dirty="0" smtClean="0"/>
          </a:p>
        </p:txBody>
      </p:sp>
      <p:pic>
        <p:nvPicPr>
          <p:cNvPr id="15362" name="Picture 4" descr="v0.3 USB (1).jpg"/>
          <p:cNvPicPr>
            <a:picLocks noChangeAspect="1"/>
          </p:cNvPicPr>
          <p:nvPr/>
        </p:nvPicPr>
        <p:blipFill>
          <a:blip r:embed="rId3" cstate="print"/>
          <a:srcRect l="17500" t="14322" b="13333"/>
          <a:stretch>
            <a:fillRect/>
          </a:stretch>
        </p:blipFill>
        <p:spPr bwMode="auto">
          <a:xfrm>
            <a:off x="6896100" y="685800"/>
            <a:ext cx="1755648" cy="11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838200" y="1362075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Plug in joysticks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838200" y="538228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Hit the </a:t>
            </a:r>
            <a:r>
              <a:rPr lang="en-US" dirty="0" smtClean="0">
                <a:latin typeface="Calibri" pitchFamily="34" charset="0"/>
              </a:rPr>
              <a:t>action </a:t>
            </a:r>
            <a:r>
              <a:rPr lang="en-US" dirty="0">
                <a:latin typeface="Calibri" pitchFamily="34" charset="0"/>
              </a:rPr>
              <a:t>button if needed</a:t>
            </a:r>
          </a:p>
        </p:txBody>
      </p:sp>
      <p:pic>
        <p:nvPicPr>
          <p:cNvPr id="15365" name="Picture 7" descr="v0.3 Case &amp; PWR.jpg"/>
          <p:cNvPicPr>
            <a:picLocks noChangeAspect="1"/>
          </p:cNvPicPr>
          <p:nvPr/>
        </p:nvPicPr>
        <p:blipFill>
          <a:blip r:embed="rId4" cstate="print"/>
          <a:srcRect l="8929" t="21428" r="29464" b="25000"/>
          <a:stretch>
            <a:fillRect/>
          </a:stretch>
        </p:blipFill>
        <p:spPr bwMode="auto">
          <a:xfrm>
            <a:off x="6897624" y="2217559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838200" y="2654955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Hold power button to turn on</a:t>
            </a:r>
          </a:p>
        </p:txBody>
      </p:sp>
      <p:pic>
        <p:nvPicPr>
          <p:cNvPr id="9" name="Picture 8" descr="NXT_Program.jpg"/>
          <p:cNvPicPr>
            <a:picLocks noChangeAspect="1"/>
          </p:cNvPicPr>
          <p:nvPr/>
        </p:nvPicPr>
        <p:blipFill>
          <a:blip r:embed="rId5" cstate="print"/>
          <a:srcRect t="8000" r="3518" b="52000"/>
          <a:stretch>
            <a:fillRect/>
          </a:stretch>
        </p:blipFill>
        <p:spPr>
          <a:xfrm>
            <a:off x="6859524" y="3737680"/>
            <a:ext cx="1828800" cy="1143000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838200" y="4166255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Select program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15875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Lucida Sans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132397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1.</a:t>
            </a:r>
            <a:endParaRPr lang="en-US" sz="2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205740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800" y="36677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00" y="25914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2.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381000" y="4077355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3.</a:t>
            </a:r>
            <a:endParaRPr lang="en-US" sz="2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04800" y="5039380"/>
            <a:ext cx="853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000" y="5267980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4.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Journey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Steps of Our “Start-Up”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XT Remo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5907"/>
          <a:stretch>
            <a:fillRect/>
          </a:stretch>
        </p:blipFill>
        <p:spPr>
          <a:xfrm>
            <a:off x="1981200" y="1524000"/>
            <a:ext cx="5074708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v0.0 – The Inspiration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sic Design (4-9-13).jpg"/>
          <p:cNvPicPr>
            <a:picLocks noChangeAspect="1"/>
          </p:cNvPicPr>
          <p:nvPr/>
        </p:nvPicPr>
        <p:blipFill>
          <a:blip r:embed="rId2" cstate="print"/>
          <a:srcRect l="9558" t="7643" r="34050"/>
          <a:stretch>
            <a:fillRect/>
          </a:stretch>
        </p:blipFill>
        <p:spPr>
          <a:xfrm>
            <a:off x="1143000" y="1447800"/>
            <a:ext cx="3255579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12954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*FTC 2 Joystick Control</a:t>
            </a:r>
          </a:p>
          <a:p>
            <a:r>
              <a:rPr lang="en-US" dirty="0" smtClean="0"/>
              <a:t>   - </a:t>
            </a:r>
            <a:r>
              <a:rPr lang="en-US" dirty="0" smtClean="0"/>
              <a:t>Bluetooth</a:t>
            </a:r>
            <a:endParaRPr lang="en-US" dirty="0" smtClean="0"/>
          </a:p>
          <a:p>
            <a:r>
              <a:rPr lang="en-US" dirty="0" smtClean="0"/>
              <a:t>   - no PC</a:t>
            </a:r>
          </a:p>
          <a:p>
            <a:r>
              <a:rPr lang="en-US" dirty="0" smtClean="0"/>
              <a:t>   - easy to use</a:t>
            </a:r>
          </a:p>
          <a:p>
            <a:r>
              <a:rPr lang="en-US" dirty="0" smtClean="0"/>
              <a:t>   - battery (rechargeable? monitor LED?)</a:t>
            </a:r>
          </a:p>
          <a:p>
            <a:r>
              <a:rPr lang="en-US" dirty="0" smtClean="0"/>
              <a:t>   - existing brick and software</a:t>
            </a:r>
          </a:p>
          <a:p>
            <a:r>
              <a:rPr lang="en-US" dirty="0" smtClean="0"/>
              <a:t>   - full-field range</a:t>
            </a:r>
          </a:p>
          <a:p>
            <a:r>
              <a:rPr lang="en-US" dirty="0" smtClean="0"/>
              <a:t>   - low lag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waitForStart</a:t>
            </a:r>
            <a:r>
              <a:rPr lang="en-US" dirty="0" smtClean="0"/>
              <a:t>() release</a:t>
            </a:r>
          </a:p>
          <a:p>
            <a:r>
              <a:rPr lang="en-US" dirty="0" smtClean="0"/>
              <a:t>   - </a:t>
            </a:r>
            <a:r>
              <a:rPr lang="en-US" dirty="0" err="1" smtClean="0"/>
              <a:t>teleOp</a:t>
            </a:r>
            <a:r>
              <a:rPr lang="en-US" dirty="0" smtClean="0"/>
              <a:t> remote start</a:t>
            </a:r>
          </a:p>
          <a:p>
            <a:r>
              <a:rPr lang="en-US" dirty="0" smtClean="0"/>
              <a:t>   - changeable battery</a:t>
            </a:r>
          </a:p>
          <a:p>
            <a:r>
              <a:rPr lang="en-US" dirty="0" smtClean="0"/>
              <a:t>   - field upgrade-able (cable to computer or file on USB)</a:t>
            </a:r>
          </a:p>
          <a:p>
            <a:r>
              <a:rPr lang="en-US" dirty="0" smtClean="0"/>
              <a:t>   - companion website with FAQs and tutorials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 smtClean="0"/>
              <a:t>Product Development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0.1 Case (in context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119" r="24746"/>
          <a:stretch>
            <a:fillRect/>
          </a:stretch>
        </p:blipFill>
        <p:spPr>
          <a:xfrm>
            <a:off x="1143000" y="1371600"/>
            <a:ext cx="3810000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 v0.1 – </a:t>
            </a:r>
            <a:r>
              <a:rPr lang="en-US" dirty="0" err="1" smtClean="0"/>
              <a:t>Arduino</a:t>
            </a:r>
            <a:r>
              <a:rPr lang="en-US" dirty="0" smtClean="0"/>
              <a:t> Uno and Shield</a:t>
            </a:r>
            <a:endParaRPr lang="en-US" dirty="0"/>
          </a:p>
        </p:txBody>
      </p:sp>
      <p:pic>
        <p:nvPicPr>
          <p:cNvPr id="7" name="Picture 6" descr="v0.1 In Action (1).jpg"/>
          <p:cNvPicPr>
            <a:picLocks noChangeAspect="1"/>
          </p:cNvPicPr>
          <p:nvPr/>
        </p:nvPicPr>
        <p:blipFill>
          <a:blip r:embed="rId3" cstate="print"/>
          <a:srcRect l="19166" r="16667" b="25671"/>
          <a:stretch>
            <a:fillRect/>
          </a:stretch>
        </p:blipFill>
        <p:spPr>
          <a:xfrm>
            <a:off x="6353175" y="1447800"/>
            <a:ext cx="2105025" cy="1828800"/>
          </a:xfrm>
          <a:prstGeom prst="rect">
            <a:avLst/>
          </a:prstGeom>
        </p:spPr>
      </p:pic>
      <p:pic>
        <p:nvPicPr>
          <p:cNvPr id="6" name="Picture 5" descr="v0.1 Board (3).jpg"/>
          <p:cNvPicPr>
            <a:picLocks noChangeAspect="1"/>
          </p:cNvPicPr>
          <p:nvPr/>
        </p:nvPicPr>
        <p:blipFill>
          <a:blip r:embed="rId4" cstate="print"/>
          <a:srcRect l="25000" r="11667" b="11111"/>
          <a:stretch>
            <a:fillRect/>
          </a:stretch>
        </p:blipFill>
        <p:spPr>
          <a:xfrm>
            <a:off x="5867400" y="3505200"/>
            <a:ext cx="2865120" cy="3015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250" t="17778" r="15833" b="13182"/>
          <a:stretch>
            <a:fillRect/>
          </a:stretch>
        </p:blipFill>
        <p:spPr bwMode="auto">
          <a:xfrm>
            <a:off x="609600" y="1295400"/>
            <a:ext cx="4191000" cy="3075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31250" t="18148" r="15833" b="12963"/>
          <a:stretch>
            <a:fillRect/>
          </a:stretch>
        </p:blipFill>
        <p:spPr bwMode="auto">
          <a:xfrm>
            <a:off x="4544961" y="3429000"/>
            <a:ext cx="4370439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0417" t="50370" r="22084" b="20741"/>
          <a:stretch>
            <a:fillRect/>
          </a:stretch>
        </p:blipFill>
        <p:spPr bwMode="auto">
          <a:xfrm>
            <a:off x="1828800" y="4724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1667" t="50370" r="50833" b="20741"/>
          <a:stretch>
            <a:fillRect/>
          </a:stretch>
        </p:blipFill>
        <p:spPr bwMode="auto">
          <a:xfrm>
            <a:off x="5257800" y="1676400"/>
            <a:ext cx="2450123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 smtClean="0"/>
              <a:t>Market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v0.2 – Custom PCB</a:t>
            </a:r>
            <a:endParaRPr lang="en-US" dirty="0"/>
          </a:p>
        </p:txBody>
      </p:sp>
      <p:pic>
        <p:nvPicPr>
          <p:cNvPr id="6" name="Picture 5" descr="v0.2 Board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0A7AA"/>
              </a:clrFrom>
              <a:clrTo>
                <a:srgbClr val="B0A7AA">
                  <a:alpha val="0"/>
                </a:srgbClr>
              </a:clrTo>
            </a:clrChange>
          </a:blip>
          <a:srcRect l="11667" t="4444" r="15000" b="3333"/>
          <a:stretch>
            <a:fillRect/>
          </a:stretch>
        </p:blipFill>
        <p:spPr>
          <a:xfrm>
            <a:off x="4343400" y="2514600"/>
            <a:ext cx="4362680" cy="411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8571983">
            <a:off x="2789755" y="2322354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0.2 Case (edited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524000"/>
            <a:ext cx="3886200" cy="2854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8386700">
            <a:off x="6461656" y="4642286"/>
            <a:ext cx="4273198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407034">
            <a:off x="6386595" y="1338607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407034">
            <a:off x="7834394" y="1110005"/>
            <a:ext cx="134405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680559">
            <a:off x="4672888" y="5546033"/>
            <a:ext cx="554909" cy="173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7622012">
            <a:off x="5213029" y="4979593"/>
            <a:ext cx="554909" cy="3094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1292</TotalTime>
  <Words>151</Words>
  <Application>Microsoft Office PowerPoint</Application>
  <PresentationFormat>On-screen Show (4:3)</PresentationFormat>
  <Paragraphs>39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Concourse</vt:lpstr>
      <vt:lpstr>1_Concourse</vt:lpstr>
      <vt:lpstr>Slide 1</vt:lpstr>
      <vt:lpstr>Slide 2</vt:lpstr>
      <vt:lpstr>Basic Use</vt:lpstr>
      <vt:lpstr>The Journey</vt:lpstr>
      <vt:lpstr>v0.0 – The Inspiration</vt:lpstr>
      <vt:lpstr> Product Development</vt:lpstr>
      <vt:lpstr> v0.1 – Arduino Uno and Shield</vt:lpstr>
      <vt:lpstr> Market Analysis</vt:lpstr>
      <vt:lpstr>v0.2 – Custom PCB</vt:lpstr>
      <vt:lpstr>Website Progress</vt:lpstr>
      <vt:lpstr>v0.3 – Updated Case and Board</vt:lpstr>
      <vt:lpstr>Beta Testing</vt:lpstr>
      <vt:lpstr>v1.0 – Release version</vt:lpstr>
      <vt:lpstr>Manufacturing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ChapR</dc:title>
  <dc:creator>Rachel</dc:creator>
  <cp:lastModifiedBy>Rachel</cp:lastModifiedBy>
  <cp:revision>112</cp:revision>
  <dcterms:created xsi:type="dcterms:W3CDTF">2013-10-17T22:58:33Z</dcterms:created>
  <dcterms:modified xsi:type="dcterms:W3CDTF">2014-02-16T23:14:50Z</dcterms:modified>
</cp:coreProperties>
</file>